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40013" y="484479"/>
            <a:ext cx="6911974" cy="2954655"/>
          </a:xfrm>
        </p:spPr>
        <p:txBody>
          <a:bodyPr anchor="b">
            <a:normAutofit/>
          </a:bodyPr>
          <a:lstStyle>
            <a:lvl1pPr algn="ctr">
              <a:defRPr sz="5600" cap="all" spc="-1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0013" y="3799133"/>
            <a:ext cx="6911974" cy="1969841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2395C5C9-164C-46B3-A87E-7660D39D3106}" type="datetime2">
              <a:rPr lang="en-US" smtClean="0"/>
              <a:t>Sunday, September 20,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164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000" y="2636838"/>
            <a:ext cx="10728325" cy="31321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5B75179A-1E2B-41AB-B400-4F1B4022FAEE}" type="datetime2">
              <a:rPr lang="en-US" smtClean="0"/>
              <a:t>Sunday, September 20,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85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40486" y="720000"/>
            <a:ext cx="1477328" cy="5048975"/>
          </a:xfrm>
        </p:spPr>
        <p:txBody>
          <a:bodyPr vert="eaVert">
            <a:norm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838" y="720000"/>
            <a:ext cx="8929614" cy="5048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05681D0F-6595-4F14-8EF3-954CD87C797B}" type="datetime2">
              <a:rPr lang="en-US" smtClean="0"/>
              <a:t>Sunday, September 20,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69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2541600"/>
            <a:ext cx="10728325" cy="3227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4DDCFF8A-AAF8-4A12-8A91-9CA0EAF6CBB9}" type="datetime2">
              <a:rPr lang="en-US" smtClean="0"/>
              <a:t>Sunday, September 20,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493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6" cy="2879724"/>
          </a:xfrm>
        </p:spPr>
        <p:txBody>
          <a:bodyPr anchor="b">
            <a:normAutofit/>
          </a:bodyPr>
          <a:lstStyle>
            <a:lvl1pPr>
              <a:defRPr sz="560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910" y="3858924"/>
            <a:ext cx="10728326" cy="1919076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ABCC25C3-021A-4B0B-8F70-0C181FE1CF45}" type="datetime2">
              <a:rPr lang="en-US" smtClean="0"/>
              <a:t>Sunday, September 20,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894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000" y="2541600"/>
            <a:ext cx="5003800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8400" y="2541600"/>
            <a:ext cx="5003801" cy="3234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0C23D88D-8CEC-4ED9-A53B-5596187D9A16}" type="datetime2">
              <a:rPr lang="en-US" smtClean="0"/>
              <a:t>Sunday, September 20,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291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5" cy="673005"/>
          </a:xfrm>
        </p:spPr>
        <p:txBody>
          <a:bodyPr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1840698"/>
            <a:ext cx="5015638" cy="565796"/>
          </a:xfrm>
        </p:spPr>
        <p:txBody>
          <a:bodyPr wrap="square" anchor="b">
            <a:normAutofit/>
          </a:bodyPr>
          <a:lstStyle>
            <a:lvl1pPr marL="0" indent="0">
              <a:lnSpc>
                <a:spcPct val="120000"/>
              </a:lnSpc>
              <a:buNone/>
              <a:defRPr sz="16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0000" y="2541600"/>
            <a:ext cx="5003801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400" y="1840698"/>
            <a:ext cx="5015638" cy="565796"/>
          </a:xfrm>
        </p:spPr>
        <p:txBody>
          <a:bodyPr anchor="b">
            <a:normAutofit/>
          </a:bodyPr>
          <a:lstStyle>
            <a:lvl1pPr marL="0" indent="0">
              <a:lnSpc>
                <a:spcPct val="120000"/>
              </a:lnSpc>
              <a:buNone/>
              <a:defRPr sz="16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400" y="2541600"/>
            <a:ext cx="5003800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D2CCD382-DFDA-4722-A27A-59C21AD112F2}" type="datetime2">
              <a:rPr lang="en-US" smtClean="0"/>
              <a:t>Sunday, September 20,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274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22F2A30D-1C09-413F-AAB1-38F366000715}" type="datetime2">
              <a:rPr lang="en-US" smtClean="0"/>
              <a:t>Sunday, September 20,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141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6DB82B9C-D65E-4F64-95C3-B10F3B00F0D9}" type="datetime2">
              <a:rPr lang="en-US" smtClean="0"/>
              <a:t>Sunday, September 20,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142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3107463" cy="1477328"/>
          </a:xfrm>
        </p:spPr>
        <p:txBody>
          <a:bodyPr anchor="t" anchorCtr="0">
            <a:normAutofit/>
          </a:bodyPr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8188" y="584662"/>
            <a:ext cx="6911974" cy="5184313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4800"/>
            </a:lvl1pPr>
            <a:lvl2pPr marL="914400" indent="-457200">
              <a:buFont typeface="Arial" panose="020B0604020202020204" pitchFamily="34" charset="0"/>
              <a:buChar char="•"/>
              <a:defRPr sz="2000"/>
            </a:lvl2pPr>
            <a:lvl3pPr marL="1257300" indent="-342900">
              <a:buFont typeface="Arial" panose="020B0604020202020204" pitchFamily="34" charset="0"/>
              <a:buChar char="•"/>
              <a:defRPr sz="2000"/>
            </a:lvl3pPr>
            <a:lvl4pPr marL="1714500" indent="-342900">
              <a:buFont typeface="Arial" panose="020B0604020202020204" pitchFamily="34" charset="0"/>
              <a:buChar char="•"/>
              <a:defRPr sz="2000"/>
            </a:lvl4pPr>
            <a:lvl5pPr marL="2171700" indent="-342900">
              <a:buFont typeface="Arial" panose="020B0604020202020204" pitchFamily="34" charset="0"/>
              <a:buChar char="•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541600"/>
            <a:ext cx="3107463" cy="323183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B7F5FDCC-6AAC-4A08-B9E0-3793AB5E64C3}" type="datetime2">
              <a:rPr lang="en-US" smtClean="0"/>
              <a:t>Sunday, September 20,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324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3095626" cy="14760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8188" y="728664"/>
            <a:ext cx="6923812" cy="504031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541600"/>
            <a:ext cx="3095625" cy="3232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349FE94D-439C-40F1-900E-BC07940E3988}" type="datetime2">
              <a:rPr lang="en-US" smtClean="0"/>
              <a:t>Sunday, September 20,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542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646535-AEF6-4883-A4F9-EEC1F8B4319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2" cy="1477328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2541600"/>
            <a:ext cx="10728325" cy="322737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l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8DEA2CF1-0EB2-4673-802D-3371233E4A77}" type="datetime2">
              <a:rPr lang="en-US" smtClean="0"/>
              <a:t>Sunday, September 20,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ctr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r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7058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hf sldNum="0" hdr="0" ftr="0" dt="0"/>
  <p:txStyles>
    <p:titleStyle>
      <a:lvl1pPr algn="l" defTabSz="914400" rtl="0" eaLnBrk="1" latinLnBrk="0" hangingPunct="1">
        <a:lnSpc>
          <a:spcPct val="88000"/>
        </a:lnSpc>
        <a:spcBef>
          <a:spcPct val="0"/>
        </a:spcBef>
        <a:buNone/>
        <a:defRPr sz="4400" kern="1200" cap="none" spc="4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4CEB5B4-CDED-47E6-9A79-D8983C3D43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50332B2-2BC3-434F-B11C-851A29882D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FF54EC60-509D-4A90-A637-580B5967E1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0078284 w 12192000"/>
              <a:gd name="connsiteY1" fmla="*/ 0 h 6858000"/>
              <a:gd name="connsiteX2" fmla="*/ 10117114 w 12192000"/>
              <a:gd name="connsiteY2" fmla="*/ 31950 h 6858000"/>
              <a:gd name="connsiteX3" fmla="*/ 12038791 w 12192000"/>
              <a:gd name="connsiteY3" fmla="*/ 2405191 h 6858000"/>
              <a:gd name="connsiteX4" fmla="*/ 12192000 w 12192000"/>
              <a:gd name="connsiteY4" fmla="*/ 2745399 h 6858000"/>
              <a:gd name="connsiteX5" fmla="*/ 12192000 w 12192000"/>
              <a:gd name="connsiteY5" fmla="*/ 6858000 h 6858000"/>
              <a:gd name="connsiteX6" fmla="*/ 0 w 1219200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0078284" y="0"/>
                </a:lnTo>
                <a:lnTo>
                  <a:pt x="10117114" y="31950"/>
                </a:lnTo>
                <a:cubicBezTo>
                  <a:pt x="10983782" y="763968"/>
                  <a:pt x="11616084" y="1548856"/>
                  <a:pt x="12038791" y="2405191"/>
                </a:cubicBezTo>
                <a:lnTo>
                  <a:pt x="12192000" y="2745399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9327B6-1C56-4B79-B786-359D4FF8C3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0000" y="619199"/>
            <a:ext cx="8831988" cy="576000"/>
          </a:xfrm>
        </p:spPr>
        <p:txBody>
          <a:bodyPr wrap="square" anchor="t">
            <a:normAutofit fontScale="90000"/>
          </a:bodyPr>
          <a:lstStyle/>
          <a:p>
            <a:pPr algn="l"/>
            <a:r>
              <a:rPr lang="en-US" sz="4800" dirty="0"/>
              <a:t>Unit 1 Lesson 7</a:t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79943E-F6D6-4680-AAC5-C400A104C6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9999" y="1265256"/>
            <a:ext cx="8831989" cy="709746"/>
          </a:xfrm>
        </p:spPr>
        <p:txBody>
          <a:bodyPr wrap="square">
            <a:normAutofit/>
          </a:bodyPr>
          <a:lstStyle/>
          <a:p>
            <a:pPr algn="l"/>
            <a:r>
              <a:rPr lang="en-US" sz="2000" dirty="0"/>
              <a:t>Practice Problems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E375DCC-3453-41AB-A9BC-B993485FCC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9" b="46798"/>
          <a:stretch/>
        </p:blipFill>
        <p:spPr>
          <a:xfrm>
            <a:off x="20" y="2540448"/>
            <a:ext cx="12191980" cy="4317552"/>
          </a:xfrm>
          <a:custGeom>
            <a:avLst/>
            <a:gdLst/>
            <a:ahLst/>
            <a:cxnLst/>
            <a:rect l="l" t="t" r="r" b="b"/>
            <a:pathLst>
              <a:path w="12192000" h="4317552">
                <a:moveTo>
                  <a:pt x="7327165" y="60"/>
                </a:moveTo>
                <a:cubicBezTo>
                  <a:pt x="8798454" y="-2521"/>
                  <a:pt x="11554118" y="80070"/>
                  <a:pt x="11933882" y="80070"/>
                </a:cubicBezTo>
                <a:cubicBezTo>
                  <a:pt x="11994255" y="80070"/>
                  <a:pt x="12047081" y="80070"/>
                  <a:pt x="12093304" y="80070"/>
                </a:cubicBezTo>
                <a:lnTo>
                  <a:pt x="12192000" y="80070"/>
                </a:lnTo>
                <a:lnTo>
                  <a:pt x="12192000" y="4317552"/>
                </a:lnTo>
                <a:lnTo>
                  <a:pt x="0" y="4317552"/>
                </a:lnTo>
                <a:lnTo>
                  <a:pt x="0" y="70061"/>
                </a:lnTo>
                <a:lnTo>
                  <a:pt x="272019" y="75122"/>
                </a:lnTo>
                <a:cubicBezTo>
                  <a:pt x="866922" y="88867"/>
                  <a:pt x="1578979" y="113302"/>
                  <a:pt x="1822418" y="64432"/>
                </a:cubicBezTo>
                <a:cubicBezTo>
                  <a:pt x="2211920" y="1878"/>
                  <a:pt x="5717437" y="64432"/>
                  <a:pt x="6558758" y="17516"/>
                </a:cubicBezTo>
                <a:cubicBezTo>
                  <a:pt x="6716507" y="5787"/>
                  <a:pt x="6987636" y="656"/>
                  <a:pt x="7327165" y="60"/>
                </a:cubicBezTo>
                <a:close/>
              </a:path>
            </a:pathLst>
          </a:custGeom>
        </p:spPr>
      </p:pic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FCC4408D-5823-4186-97B4-25D12A9F93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11608" y="671426"/>
            <a:ext cx="2180393" cy="2972339"/>
          </a:xfrm>
          <a:custGeom>
            <a:avLst/>
            <a:gdLst>
              <a:gd name="connsiteX0" fmla="*/ 1400088 w 2180393"/>
              <a:gd name="connsiteY0" fmla="*/ 850 h 2972339"/>
              <a:gd name="connsiteX1" fmla="*/ 1564820 w 2180393"/>
              <a:gd name="connsiteY1" fmla="*/ 140951 h 2972339"/>
              <a:gd name="connsiteX2" fmla="*/ 1610980 w 2180393"/>
              <a:gd name="connsiteY2" fmla="*/ 245364 h 2972339"/>
              <a:gd name="connsiteX3" fmla="*/ 1686609 w 2180393"/>
              <a:gd name="connsiteY3" fmla="*/ 552617 h 2972339"/>
              <a:gd name="connsiteX4" fmla="*/ 1734955 w 2180393"/>
              <a:gd name="connsiteY4" fmla="*/ 864590 h 2972339"/>
              <a:gd name="connsiteX5" fmla="*/ 2125123 w 2180393"/>
              <a:gd name="connsiteY5" fmla="*/ 639922 h 2972339"/>
              <a:gd name="connsiteX6" fmla="*/ 2180393 w 2180393"/>
              <a:gd name="connsiteY6" fmla="*/ 608096 h 2972339"/>
              <a:gd name="connsiteX7" fmla="*/ 2180393 w 2180393"/>
              <a:gd name="connsiteY7" fmla="*/ 1353285 h 2972339"/>
              <a:gd name="connsiteX8" fmla="*/ 2151774 w 2180393"/>
              <a:gd name="connsiteY8" fmla="*/ 1371544 h 2972339"/>
              <a:gd name="connsiteX9" fmla="*/ 2007201 w 2180393"/>
              <a:gd name="connsiteY9" fmla="*/ 1463785 h 2972339"/>
              <a:gd name="connsiteX10" fmla="*/ 2114902 w 2180393"/>
              <a:gd name="connsiteY10" fmla="*/ 1491649 h 2972339"/>
              <a:gd name="connsiteX11" fmla="*/ 2180393 w 2180393"/>
              <a:gd name="connsiteY11" fmla="*/ 1508592 h 2972339"/>
              <a:gd name="connsiteX12" fmla="*/ 2180393 w 2180393"/>
              <a:gd name="connsiteY12" fmla="*/ 2169111 h 2972339"/>
              <a:gd name="connsiteX13" fmla="*/ 2074192 w 2180393"/>
              <a:gd name="connsiteY13" fmla="*/ 2143448 h 2972339"/>
              <a:gd name="connsiteX14" fmla="*/ 1764757 w 2180393"/>
              <a:gd name="connsiteY14" fmla="*/ 2011520 h 2972339"/>
              <a:gd name="connsiteX15" fmla="*/ 1788238 w 2180393"/>
              <a:gd name="connsiteY15" fmla="*/ 2277215 h 2972339"/>
              <a:gd name="connsiteX16" fmla="*/ 1790306 w 2180393"/>
              <a:gd name="connsiteY16" fmla="*/ 2614053 h 2972339"/>
              <a:gd name="connsiteX17" fmla="*/ 1729637 w 2180393"/>
              <a:gd name="connsiteY17" fmla="*/ 2815626 h 2972339"/>
              <a:gd name="connsiteX18" fmla="*/ 1622806 w 2180393"/>
              <a:gd name="connsiteY18" fmla="*/ 2912786 h 2972339"/>
              <a:gd name="connsiteX19" fmla="*/ 1424688 w 2180393"/>
              <a:gd name="connsiteY19" fmla="*/ 2969538 h 2972339"/>
              <a:gd name="connsiteX20" fmla="*/ 1130679 w 2180393"/>
              <a:gd name="connsiteY20" fmla="*/ 2829322 h 2972339"/>
              <a:gd name="connsiteX21" fmla="*/ 1082217 w 2180393"/>
              <a:gd name="connsiteY21" fmla="*/ 2646628 h 2972339"/>
              <a:gd name="connsiteX22" fmla="*/ 1096958 w 2180393"/>
              <a:gd name="connsiteY22" fmla="*/ 2082085 h 2972339"/>
              <a:gd name="connsiteX23" fmla="*/ 801449 w 2180393"/>
              <a:gd name="connsiteY23" fmla="*/ 2290564 h 2972339"/>
              <a:gd name="connsiteX24" fmla="*/ 724319 w 2180393"/>
              <a:gd name="connsiteY24" fmla="*/ 2332006 h 2972339"/>
              <a:gd name="connsiteX25" fmla="*/ 674473 w 2180393"/>
              <a:gd name="connsiteY25" fmla="*/ 2368729 h 2972339"/>
              <a:gd name="connsiteX26" fmla="*/ 409932 w 2180393"/>
              <a:gd name="connsiteY26" fmla="*/ 2431353 h 2972339"/>
              <a:gd name="connsiteX27" fmla="*/ 260626 w 2180393"/>
              <a:gd name="connsiteY27" fmla="*/ 2282964 h 2972339"/>
              <a:gd name="connsiteX28" fmla="*/ 210896 w 2180393"/>
              <a:gd name="connsiteY28" fmla="*/ 2190408 h 2972339"/>
              <a:gd name="connsiteX29" fmla="*/ 186148 w 2180393"/>
              <a:gd name="connsiteY29" fmla="*/ 2014851 h 2972339"/>
              <a:gd name="connsiteX30" fmla="*/ 309671 w 2180393"/>
              <a:gd name="connsiteY30" fmla="*/ 1819265 h 2972339"/>
              <a:gd name="connsiteX31" fmla="*/ 751151 w 2180393"/>
              <a:gd name="connsiteY31" fmla="*/ 1512475 h 2972339"/>
              <a:gd name="connsiteX32" fmla="*/ 486727 w 2180393"/>
              <a:gd name="connsiteY32" fmla="*/ 1445820 h 2972339"/>
              <a:gd name="connsiteX33" fmla="*/ 157147 w 2180393"/>
              <a:gd name="connsiteY33" fmla="*/ 1294897 h 2972339"/>
              <a:gd name="connsiteX34" fmla="*/ 27986 w 2180393"/>
              <a:gd name="connsiteY34" fmla="*/ 1165503 h 2972339"/>
              <a:gd name="connsiteX35" fmla="*/ 40076 w 2180393"/>
              <a:gd name="connsiteY35" fmla="*/ 910514 h 2972339"/>
              <a:gd name="connsiteX36" fmla="*/ 237161 w 2180393"/>
              <a:gd name="connsiteY36" fmla="*/ 685343 h 2972339"/>
              <a:gd name="connsiteX37" fmla="*/ 397290 w 2180393"/>
              <a:gd name="connsiteY37" fmla="*/ 668881 h 2972339"/>
              <a:gd name="connsiteX38" fmla="*/ 1077863 w 2180393"/>
              <a:gd name="connsiteY38" fmla="*/ 899583 h 2972339"/>
              <a:gd name="connsiteX39" fmla="*/ 991644 w 2180393"/>
              <a:gd name="connsiteY39" fmla="*/ 498623 h 2972339"/>
              <a:gd name="connsiteX40" fmla="*/ 975301 w 2180393"/>
              <a:gd name="connsiteY40" fmla="*/ 209214 h 2972339"/>
              <a:gd name="connsiteX41" fmla="*/ 1147404 w 2180393"/>
              <a:gd name="connsiteY41" fmla="*/ 67043 h 2972339"/>
              <a:gd name="connsiteX42" fmla="*/ 1400088 w 2180393"/>
              <a:gd name="connsiteY42" fmla="*/ 850 h 2972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2180393" h="2972339">
                <a:moveTo>
                  <a:pt x="1400088" y="850"/>
                </a:moveTo>
                <a:cubicBezTo>
                  <a:pt x="1462942" y="6837"/>
                  <a:pt x="1515090" y="48395"/>
                  <a:pt x="1564820" y="140951"/>
                </a:cubicBezTo>
                <a:cubicBezTo>
                  <a:pt x="1589684" y="187229"/>
                  <a:pt x="1606261" y="218081"/>
                  <a:pt x="1610980" y="245364"/>
                </a:cubicBezTo>
                <a:cubicBezTo>
                  <a:pt x="1632277" y="303499"/>
                  <a:pt x="1652422" y="322494"/>
                  <a:pt x="1686609" y="552617"/>
                </a:cubicBezTo>
                <a:cubicBezTo>
                  <a:pt x="1729085" y="798166"/>
                  <a:pt x="1731503" y="747168"/>
                  <a:pt x="1734955" y="864590"/>
                </a:cubicBezTo>
                <a:cubicBezTo>
                  <a:pt x="1928527" y="753127"/>
                  <a:pt x="2049509" y="683462"/>
                  <a:pt x="2125123" y="639922"/>
                </a:cubicBezTo>
                <a:lnTo>
                  <a:pt x="2180393" y="608096"/>
                </a:lnTo>
                <a:lnTo>
                  <a:pt x="2180393" y="1353285"/>
                </a:lnTo>
                <a:lnTo>
                  <a:pt x="2151774" y="1371544"/>
                </a:lnTo>
                <a:cubicBezTo>
                  <a:pt x="2007201" y="1463785"/>
                  <a:pt x="2007201" y="1463785"/>
                  <a:pt x="2007201" y="1463785"/>
                </a:cubicBezTo>
                <a:cubicBezTo>
                  <a:pt x="2045442" y="1473678"/>
                  <a:pt x="2081292" y="1482953"/>
                  <a:pt x="2114902" y="1491649"/>
                </a:cubicBezTo>
                <a:lnTo>
                  <a:pt x="2180393" y="1508592"/>
                </a:lnTo>
                <a:lnTo>
                  <a:pt x="2180393" y="2169111"/>
                </a:lnTo>
                <a:lnTo>
                  <a:pt x="2074192" y="2143448"/>
                </a:lnTo>
                <a:cubicBezTo>
                  <a:pt x="1928338" y="2112480"/>
                  <a:pt x="1776614" y="2015089"/>
                  <a:pt x="1764757" y="2011520"/>
                </a:cubicBezTo>
                <a:cubicBezTo>
                  <a:pt x="1765908" y="2050661"/>
                  <a:pt x="1777648" y="2183508"/>
                  <a:pt x="1788238" y="2277215"/>
                </a:cubicBezTo>
                <a:cubicBezTo>
                  <a:pt x="1777531" y="2312786"/>
                  <a:pt x="1801129" y="2449203"/>
                  <a:pt x="1790306" y="2614053"/>
                </a:cubicBezTo>
                <a:cubicBezTo>
                  <a:pt x="1783052" y="2767046"/>
                  <a:pt x="1758187" y="2720768"/>
                  <a:pt x="1729637" y="2815626"/>
                </a:cubicBezTo>
                <a:cubicBezTo>
                  <a:pt x="1718930" y="2851197"/>
                  <a:pt x="1684510" y="2879632"/>
                  <a:pt x="1622806" y="2912786"/>
                </a:cubicBezTo>
                <a:cubicBezTo>
                  <a:pt x="1557534" y="2957797"/>
                  <a:pt x="1491111" y="2963668"/>
                  <a:pt x="1424688" y="2969538"/>
                </a:cubicBezTo>
                <a:cubicBezTo>
                  <a:pt x="1303699" y="2984849"/>
                  <a:pt x="1188697" y="2937304"/>
                  <a:pt x="1130679" y="2829322"/>
                </a:cubicBezTo>
                <a:cubicBezTo>
                  <a:pt x="1105814" y="2783044"/>
                  <a:pt x="1096375" y="2728478"/>
                  <a:pt x="1082217" y="2646628"/>
                </a:cubicBezTo>
                <a:cubicBezTo>
                  <a:pt x="1124008" y="2335922"/>
                  <a:pt x="1108582" y="2344211"/>
                  <a:pt x="1096958" y="2082085"/>
                </a:cubicBezTo>
                <a:cubicBezTo>
                  <a:pt x="801449" y="2290564"/>
                  <a:pt x="801449" y="2290564"/>
                  <a:pt x="801449" y="2290564"/>
                </a:cubicBezTo>
                <a:cubicBezTo>
                  <a:pt x="774166" y="2295284"/>
                  <a:pt x="743314" y="2311861"/>
                  <a:pt x="724319" y="2332006"/>
                </a:cubicBezTo>
                <a:cubicBezTo>
                  <a:pt x="708893" y="2340295"/>
                  <a:pt x="689899" y="2360441"/>
                  <a:pt x="674473" y="2368729"/>
                </a:cubicBezTo>
                <a:cubicBezTo>
                  <a:pt x="551066" y="2435037"/>
                  <a:pt x="469217" y="2449196"/>
                  <a:pt x="409932" y="2431353"/>
                </a:cubicBezTo>
                <a:cubicBezTo>
                  <a:pt x="354215" y="2401652"/>
                  <a:pt x="302067" y="2360094"/>
                  <a:pt x="260626" y="2282964"/>
                </a:cubicBezTo>
                <a:cubicBezTo>
                  <a:pt x="264195" y="2271106"/>
                  <a:pt x="244049" y="2252112"/>
                  <a:pt x="210896" y="2190408"/>
                </a:cubicBezTo>
                <a:cubicBezTo>
                  <a:pt x="186031" y="2144130"/>
                  <a:pt x="176592" y="2089563"/>
                  <a:pt x="186148" y="2014851"/>
                </a:cubicBezTo>
                <a:cubicBezTo>
                  <a:pt x="195703" y="1940139"/>
                  <a:pt x="240830" y="1876133"/>
                  <a:pt x="309671" y="1819265"/>
                </a:cubicBezTo>
                <a:cubicBezTo>
                  <a:pt x="751151" y="1512475"/>
                  <a:pt x="751151" y="1512475"/>
                  <a:pt x="751151" y="1512475"/>
                </a:cubicBezTo>
                <a:cubicBezTo>
                  <a:pt x="629012" y="1488645"/>
                  <a:pt x="640869" y="1492213"/>
                  <a:pt x="486727" y="1445820"/>
                </a:cubicBezTo>
                <a:cubicBezTo>
                  <a:pt x="324296" y="1384000"/>
                  <a:pt x="209294" y="1336455"/>
                  <a:pt x="157147" y="1294897"/>
                </a:cubicBezTo>
                <a:cubicBezTo>
                  <a:pt x="93142" y="1249770"/>
                  <a:pt x="52851" y="1211781"/>
                  <a:pt x="27986" y="1165503"/>
                </a:cubicBezTo>
                <a:cubicBezTo>
                  <a:pt x="-17024" y="1100230"/>
                  <a:pt x="-3900" y="1013661"/>
                  <a:pt x="40076" y="910514"/>
                </a:cubicBezTo>
                <a:cubicBezTo>
                  <a:pt x="87621" y="795511"/>
                  <a:pt x="160031" y="726785"/>
                  <a:pt x="237161" y="685343"/>
                </a:cubicBezTo>
                <a:cubicBezTo>
                  <a:pt x="298864" y="652189"/>
                  <a:pt x="338004" y="651038"/>
                  <a:pt x="397290" y="668881"/>
                </a:cubicBezTo>
                <a:cubicBezTo>
                  <a:pt x="1077863" y="899583"/>
                  <a:pt x="1077863" y="899583"/>
                  <a:pt x="1077863" y="899583"/>
                </a:cubicBezTo>
                <a:cubicBezTo>
                  <a:pt x="991644" y="498623"/>
                  <a:pt x="991644" y="498623"/>
                  <a:pt x="991644" y="498623"/>
                </a:cubicBezTo>
                <a:cubicBezTo>
                  <a:pt x="940764" y="366927"/>
                  <a:pt x="942031" y="276789"/>
                  <a:pt x="975301" y="209214"/>
                </a:cubicBezTo>
                <a:cubicBezTo>
                  <a:pt x="1008571" y="141639"/>
                  <a:pt x="1073843" y="96628"/>
                  <a:pt x="1147404" y="67043"/>
                </a:cubicBezTo>
                <a:cubicBezTo>
                  <a:pt x="1251816" y="20880"/>
                  <a:pt x="1337234" y="-5136"/>
                  <a:pt x="1400088" y="850"/>
                </a:cubicBezTo>
                <a:close/>
              </a:path>
            </a:pathLst>
          </a:cu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682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3A3798A-987A-4891-A86A-DDD922F47B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534" y="1974850"/>
            <a:ext cx="10704931" cy="3237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592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1F196E1-19D8-478E-BBBE-6FA112F5F2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0640" y="1036320"/>
            <a:ext cx="9509760" cy="4754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32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D9586D5-E1DA-45A3-9E9F-433DFB1E9B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081" y="1538998"/>
            <a:ext cx="10426382" cy="3616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136739"/>
      </p:ext>
    </p:extLst>
  </p:cSld>
  <p:clrMapOvr>
    <a:masterClrMapping/>
  </p:clrMapOvr>
</p:sld>
</file>

<file path=ppt/theme/theme1.xml><?xml version="1.0" encoding="utf-8"?>
<a:theme xmlns:a="http://schemas.openxmlformats.org/drawingml/2006/main" name="BlobVTI">
  <a:themeElements>
    <a:clrScheme name="AnalogousFromRegularSeedLeftStep">
      <a:dk1>
        <a:srgbClr val="000000"/>
      </a:dk1>
      <a:lt1>
        <a:srgbClr val="FFFFFF"/>
      </a:lt1>
      <a:dk2>
        <a:srgbClr val="412424"/>
      </a:dk2>
      <a:lt2>
        <a:srgbClr val="E4E2E8"/>
      </a:lt2>
      <a:accent1>
        <a:srgbClr val="87AB36"/>
      </a:accent1>
      <a:accent2>
        <a:srgbClr val="AFA02C"/>
      </a:accent2>
      <a:accent3>
        <a:srgbClr val="CE8441"/>
      </a:accent3>
      <a:accent4>
        <a:srgbClr val="BD3830"/>
      </a:accent4>
      <a:accent5>
        <a:srgbClr val="CE4174"/>
      </a:accent5>
      <a:accent6>
        <a:srgbClr val="BD309D"/>
      </a:accent6>
      <a:hlink>
        <a:srgbClr val="8464CB"/>
      </a:hlink>
      <a:folHlink>
        <a:srgbClr val="7F7F7F"/>
      </a:folHlink>
    </a:clrScheme>
    <a:fontScheme name="Blob">
      <a:majorFont>
        <a:latin typeface="The Hand Extrablack"/>
        <a:ea typeface=""/>
        <a:cs typeface=""/>
      </a:majorFont>
      <a:minorFont>
        <a:latin typeface="Sagona Boo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bVTI" id="{06D3AACF-B619-4265-899F-5E2FB3A445D5}" vid="{F5918863-BA1A-4735-81A8-3E7BFBDA847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</Words>
  <Application>Microsoft Office PowerPoint</Application>
  <PresentationFormat>Widescreen</PresentationFormat>
  <Paragraphs>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Sagona Book</vt:lpstr>
      <vt:lpstr>The Hand Extrablack</vt:lpstr>
      <vt:lpstr>BlobVTI</vt:lpstr>
      <vt:lpstr>Unit 1 Lesson 7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Lesson 7 </dc:title>
  <dc:creator>Deslauriers, Melissa</dc:creator>
  <cp:lastModifiedBy>Deslauriers, Melissa</cp:lastModifiedBy>
  <cp:revision>1</cp:revision>
  <dcterms:created xsi:type="dcterms:W3CDTF">2020-09-21T03:25:41Z</dcterms:created>
  <dcterms:modified xsi:type="dcterms:W3CDTF">2020-09-21T03:30:48Z</dcterms:modified>
</cp:coreProperties>
</file>